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4" r:id="rId20"/>
    <p:sldId id="273" r:id="rId21"/>
    <p:sldId id="276" r:id="rId22"/>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04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62EC0EEF-8190-467F-8E6D-2A95D43D4E9F}" type="datetimeFigureOut">
              <a:rPr lang="el-GR" smtClean="0"/>
              <a:t>4/4/2016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2325570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62EC0EEF-8190-467F-8E6D-2A95D43D4E9F}" type="datetimeFigureOut">
              <a:rPr lang="el-GR" smtClean="0"/>
              <a:t>4/4/2016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3069382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62EC0EEF-8190-467F-8E6D-2A95D43D4E9F}" type="datetimeFigureOut">
              <a:rPr lang="el-GR" smtClean="0"/>
              <a:t>4/4/2016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3328245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62EC0EEF-8190-467F-8E6D-2A95D43D4E9F}" type="datetimeFigureOut">
              <a:rPr lang="el-GR" smtClean="0"/>
              <a:t>4/4/2016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1885964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62EC0EEF-8190-467F-8E6D-2A95D43D4E9F}" type="datetimeFigureOut">
              <a:rPr lang="el-GR" smtClean="0"/>
              <a:t>4/4/2016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3814385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62EC0EEF-8190-467F-8E6D-2A95D43D4E9F}" type="datetimeFigureOut">
              <a:rPr lang="el-GR" smtClean="0"/>
              <a:t>4/4/2016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1870436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62EC0EEF-8190-467F-8E6D-2A95D43D4E9F}" type="datetimeFigureOut">
              <a:rPr lang="el-GR" smtClean="0"/>
              <a:t>4/4/2016</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2915558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62EC0EEF-8190-467F-8E6D-2A95D43D4E9F}" type="datetimeFigureOut">
              <a:rPr lang="el-GR" smtClean="0"/>
              <a:t>4/4/2016</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1578852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62EC0EEF-8190-467F-8E6D-2A95D43D4E9F}" type="datetimeFigureOut">
              <a:rPr lang="el-GR" smtClean="0"/>
              <a:t>4/4/2016</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134421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62EC0EEF-8190-467F-8E6D-2A95D43D4E9F}" type="datetimeFigureOut">
              <a:rPr lang="el-GR" smtClean="0"/>
              <a:t>4/4/2016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137209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62EC0EEF-8190-467F-8E6D-2A95D43D4E9F}" type="datetimeFigureOut">
              <a:rPr lang="el-GR" smtClean="0"/>
              <a:t>4/4/2016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1033E79C-E759-47B8-9048-7C5DA3BDE01C}" type="slidenum">
              <a:rPr lang="el-GR" smtClean="0"/>
              <a:t>‹#›</a:t>
            </a:fld>
            <a:endParaRPr lang="el-GR"/>
          </a:p>
        </p:txBody>
      </p:sp>
    </p:spTree>
    <p:extLst>
      <p:ext uri="{BB962C8B-B14F-4D97-AF65-F5344CB8AC3E}">
        <p14:creationId xmlns:p14="http://schemas.microsoft.com/office/powerpoint/2010/main" val="4253869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EC0EEF-8190-467F-8E6D-2A95D43D4E9F}" type="datetimeFigureOut">
              <a:rPr lang="el-GR" smtClean="0"/>
              <a:t>4/4/2016</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33E79C-E759-47B8-9048-7C5DA3BDE01C}" type="slidenum">
              <a:rPr lang="el-GR" smtClean="0"/>
              <a:t>‹#›</a:t>
            </a:fld>
            <a:endParaRPr lang="el-GR"/>
          </a:p>
        </p:txBody>
      </p:sp>
    </p:spTree>
    <p:extLst>
      <p:ext uri="{BB962C8B-B14F-4D97-AF65-F5344CB8AC3E}">
        <p14:creationId xmlns:p14="http://schemas.microsoft.com/office/powerpoint/2010/main" val="34468161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188641"/>
            <a:ext cx="7772400" cy="1728191"/>
          </a:xfrm>
        </p:spPr>
        <p:txBody>
          <a:bodyPr>
            <a:normAutofit/>
          </a:bodyPr>
          <a:lstStyle/>
          <a:p>
            <a:r>
              <a:rPr lang="en-US" b="1" dirty="0"/>
              <a:t>Behind the lemon tree </a:t>
            </a:r>
            <a:r>
              <a:rPr lang="el-GR" dirty="0"/>
              <a:t/>
            </a:r>
            <a:br>
              <a:rPr lang="el-GR" dirty="0"/>
            </a:br>
            <a:endParaRPr lang="el-GR" dirty="0"/>
          </a:p>
        </p:txBody>
      </p:sp>
      <p:sp>
        <p:nvSpPr>
          <p:cNvPr id="3" name="Υπότιτλος 2"/>
          <p:cNvSpPr>
            <a:spLocks noGrp="1"/>
          </p:cNvSpPr>
          <p:nvPr>
            <p:ph type="subTitle" idx="1"/>
          </p:nvPr>
        </p:nvSpPr>
        <p:spPr>
          <a:xfrm>
            <a:off x="1403648" y="4797152"/>
            <a:ext cx="6400800" cy="1752600"/>
          </a:xfrm>
        </p:spPr>
        <p:txBody>
          <a:bodyPr>
            <a:normAutofit fontScale="70000" lnSpcReduction="20000"/>
          </a:bodyPr>
          <a:lstStyle/>
          <a:p>
            <a:endParaRPr lang="en-US" dirty="0" smtClean="0"/>
          </a:p>
          <a:p>
            <a:endParaRPr lang="en-US" dirty="0"/>
          </a:p>
          <a:p>
            <a:r>
              <a:rPr lang="en-US" dirty="0" smtClean="0"/>
              <a:t>by the students of F1 25th Primary School of Thessaloniki</a:t>
            </a:r>
            <a:br>
              <a:rPr lang="en-US" dirty="0" smtClean="0"/>
            </a:br>
            <a:endParaRPr lang="el-GR" dirty="0"/>
          </a:p>
        </p:txBody>
      </p:sp>
      <p:pic>
        <p:nvPicPr>
          <p:cNvPr id="5122" name="Picture 2" descr="C:\Users\giorgina\Desktop\IMG_728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052736"/>
            <a:ext cx="6624736" cy="403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65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1600200"/>
            <a:ext cx="7473950" cy="4525963"/>
          </a:xfrm>
        </p:spPr>
        <p:txBody>
          <a:bodyPr>
            <a:normAutofit lnSpcReduction="10000"/>
          </a:bodyPr>
          <a:lstStyle/>
          <a:p>
            <a:endParaRPr lang="en-US" dirty="0" smtClean="0"/>
          </a:p>
          <a:p>
            <a:endParaRPr lang="en-US" dirty="0"/>
          </a:p>
          <a:p>
            <a:endParaRPr lang="en-US" dirty="0" smtClean="0"/>
          </a:p>
          <a:p>
            <a:endParaRPr lang="en-US" dirty="0"/>
          </a:p>
          <a:p>
            <a:endParaRPr lang="en-US" dirty="0" smtClean="0"/>
          </a:p>
          <a:p>
            <a:r>
              <a:rPr lang="en-US" dirty="0" smtClean="0"/>
              <a:t>10. -read 3 fairy tales and mix them</a:t>
            </a:r>
          </a:p>
          <a:p>
            <a:r>
              <a:rPr lang="en-US" dirty="0" smtClean="0"/>
              <a:t>-travel to another planet </a:t>
            </a:r>
          </a:p>
          <a:p>
            <a:r>
              <a:rPr lang="en-US" dirty="0" smtClean="0"/>
              <a:t>-save trapped heroes.</a:t>
            </a:r>
          </a:p>
          <a:p>
            <a:endParaRPr lang="el-GR"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332656"/>
            <a:ext cx="6408712"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082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1600200"/>
            <a:ext cx="7618413" cy="4525963"/>
          </a:xfrm>
        </p:spPr>
        <p:txBody>
          <a:bodyPr>
            <a:normAutofit fontScale="85000" lnSpcReduction="20000"/>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r>
              <a:rPr lang="en-US" dirty="0" smtClean="0"/>
              <a:t>11. The boy followed the directions of the bird. </a:t>
            </a:r>
          </a:p>
          <a:p>
            <a:pPr marL="0" indent="0">
              <a:buNone/>
            </a:pPr>
            <a:r>
              <a:rPr lang="en-US" dirty="0" smtClean="0"/>
              <a:t>12. He read 3 fairy tales and mixed them. From this trial he won the word CREATE. Then, a flying book appeared and through it, the boy and the bird travelled to the moon. </a:t>
            </a:r>
          </a:p>
          <a:p>
            <a:endParaRPr lang="el-GR" dirty="0"/>
          </a:p>
        </p:txBody>
      </p:sp>
      <p:pic>
        <p:nvPicPr>
          <p:cNvPr id="11266" name="Picture 2" descr="C:\Users\giorgina\Desktop\IMG_729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332656"/>
            <a:ext cx="7488832"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831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1179513"/>
            <a:ext cx="4105275" cy="7305676"/>
          </a:xfrm>
        </p:spPr>
        <p:txBody>
          <a:bodyPr>
            <a:normAutofit fontScale="92500" lnSpcReduction="20000"/>
          </a:bodyPr>
          <a:lstStyle/>
          <a:p>
            <a:endParaRPr lang="en-US" dirty="0" smtClean="0"/>
          </a:p>
          <a:p>
            <a:endParaRPr lang="en-US" dirty="0"/>
          </a:p>
          <a:p>
            <a:endParaRPr lang="en-US" dirty="0" smtClean="0"/>
          </a:p>
          <a:p>
            <a:endParaRPr lang="en-US" dirty="0"/>
          </a:p>
          <a:p>
            <a:endParaRPr lang="en-US" dirty="0" smtClean="0"/>
          </a:p>
          <a:p>
            <a:pPr marL="0" indent="0">
              <a:buNone/>
            </a:pPr>
            <a:r>
              <a:rPr lang="en-US" dirty="0" smtClean="0"/>
              <a:t>   13. The moon gave them light for the sword and the word IMAGINE. Finally, they went back to earth, they saw Batman and three minions. They were trapped in the lemon tree. The boy used the magic sword and released them. This trial offered the word HELP. </a:t>
            </a:r>
            <a:endParaRPr lang="el-GR" dirty="0"/>
          </a:p>
        </p:txBody>
      </p:sp>
      <p:pic>
        <p:nvPicPr>
          <p:cNvPr id="12290" name="Picture 2" descr="C:\Users\giorgina\Desktop\IMG_728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548680"/>
            <a:ext cx="4109916" cy="5687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4116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819150"/>
            <a:ext cx="3816350" cy="6551613"/>
          </a:xfrm>
        </p:spPr>
        <p:txBody>
          <a:bodyPr>
            <a:normAutofit fontScale="85000" lnSpcReduction="20000"/>
          </a:bodyPr>
          <a:lstStyle/>
          <a:p>
            <a:endParaRPr lang="en-US" dirty="0" smtClean="0"/>
          </a:p>
          <a:p>
            <a:endParaRPr lang="en-US" dirty="0"/>
          </a:p>
          <a:p>
            <a:endParaRPr lang="en-US" dirty="0" smtClean="0"/>
          </a:p>
          <a:p>
            <a:endParaRPr lang="en-US" dirty="0"/>
          </a:p>
          <a:p>
            <a:endParaRPr lang="en-US" dirty="0" smtClean="0"/>
          </a:p>
          <a:p>
            <a:r>
              <a:rPr lang="en-US" dirty="0" smtClean="0"/>
              <a:t>14. Then, the boy and the bird saw a big staircase in front. They felt strong and they started going up step by step. After 1000 steps, they saw a castle.</a:t>
            </a:r>
          </a:p>
          <a:p>
            <a:r>
              <a:rPr lang="en-US" dirty="0" smtClean="0"/>
              <a:t>-This is the castle of the bad wizard! We must be careful! Said the bird. </a:t>
            </a:r>
          </a:p>
          <a:p>
            <a:endParaRPr lang="el-GR" dirty="0"/>
          </a:p>
        </p:txBody>
      </p:sp>
      <p:pic>
        <p:nvPicPr>
          <p:cNvPr id="13314" name="Picture 2" descr="C:\Users\giorgina\Desktop\IMG_72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649970" y="993630"/>
            <a:ext cx="5700327" cy="4576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769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1611313"/>
            <a:ext cx="4464050" cy="9001126"/>
          </a:xfrm>
        </p:spPr>
        <p:txBody>
          <a:bodyPr>
            <a:normAutofit/>
          </a:bodyPr>
          <a:lstStyle/>
          <a:p>
            <a:endParaRPr lang="en-US" dirty="0" smtClean="0"/>
          </a:p>
          <a:p>
            <a:endParaRPr lang="en-US" dirty="0"/>
          </a:p>
          <a:p>
            <a:endParaRPr lang="en-US" dirty="0" smtClean="0"/>
          </a:p>
          <a:p>
            <a:endParaRPr lang="en-US" dirty="0"/>
          </a:p>
          <a:p>
            <a:pPr marL="0" indent="0">
              <a:buNone/>
            </a:pPr>
            <a:r>
              <a:rPr lang="en-US" dirty="0" smtClean="0"/>
              <a:t>15. It was like a Disney castle black with vampire red roses climbing up the walls. Around the castle there was a moat with red eyes that hypnotize you and make you drown. </a:t>
            </a:r>
            <a:endParaRPr lang="el-GR" dirty="0"/>
          </a:p>
        </p:txBody>
      </p:sp>
      <p:pic>
        <p:nvPicPr>
          <p:cNvPr id="14338" name="Picture 2" descr="C:\Users\giorgina\Desktop\IMG_72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834289" y="1430406"/>
            <a:ext cx="6083933" cy="388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857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574675" y="1600200"/>
            <a:ext cx="8569325" cy="4525963"/>
          </a:xfrm>
        </p:spPr>
        <p:txBody>
          <a:bodyPr>
            <a:normAutofit fontScale="92500"/>
          </a:bodyPr>
          <a:lstStyle/>
          <a:p>
            <a:endParaRPr lang="en-US" dirty="0" smtClean="0"/>
          </a:p>
          <a:p>
            <a:endParaRPr lang="en-US" dirty="0"/>
          </a:p>
          <a:p>
            <a:endParaRPr lang="en-US" dirty="0" smtClean="0"/>
          </a:p>
          <a:p>
            <a:endParaRPr lang="en-US" dirty="0" smtClean="0"/>
          </a:p>
          <a:p>
            <a:endParaRPr lang="en-US" dirty="0"/>
          </a:p>
          <a:p>
            <a:pPr marL="0" indent="0">
              <a:buNone/>
            </a:pPr>
            <a:r>
              <a:rPr lang="en-US" dirty="0" smtClean="0"/>
              <a:t>16. The bird was very careful. She took the boy on her back and they entered the castle. In front of them was the bad wizard and his soldiers. They were scary.</a:t>
            </a:r>
            <a:endParaRPr lang="el-GR"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3586" y="332656"/>
            <a:ext cx="4146914" cy="3631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descr="C:\Users\giorgina\Desktop\IMG_72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40259" y="636005"/>
            <a:ext cx="3631034"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417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περιεχομένου 2"/>
          <p:cNvSpPr>
            <a:spLocks noGrp="1"/>
          </p:cNvSpPr>
          <p:nvPr>
            <p:ph idx="1"/>
          </p:nvPr>
        </p:nvSpPr>
        <p:spPr/>
        <p:txBody>
          <a:bodyPr>
            <a:normAutofit fontScale="92500" lnSpcReduction="20000"/>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smtClean="0"/>
              <a:t>17. The boy waved his sword and he said the three magic words: CREATE, IMAGINE, HELP. The bad wizard became bat and all his soldiers became big insects with lethal antlers. </a:t>
            </a:r>
            <a:endParaRPr lang="el-GR" dirty="0"/>
          </a:p>
        </p:txBody>
      </p:sp>
      <p:pic>
        <p:nvPicPr>
          <p:cNvPr id="16386" name="Picture 2" descr="C:\Users\giorgina\Desktop\IMG_727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404664"/>
            <a:ext cx="7272808" cy="3732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1744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περιεχομένου 2"/>
          <p:cNvSpPr>
            <a:spLocks noGrp="1"/>
          </p:cNvSpPr>
          <p:nvPr>
            <p:ph idx="1"/>
          </p:nvPr>
        </p:nvSpPr>
        <p:spPr/>
        <p:txBody>
          <a:bodyPr>
            <a:normAutofit fontScale="925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18. But the sword released all the </a:t>
            </a:r>
            <a:r>
              <a:rPr lang="en-US" dirty="0" err="1" smtClean="0"/>
              <a:t>colours</a:t>
            </a:r>
            <a:r>
              <a:rPr lang="en-US" dirty="0" smtClean="0"/>
              <a:t> and the </a:t>
            </a:r>
            <a:r>
              <a:rPr lang="en-US" dirty="0" err="1" smtClean="0"/>
              <a:t>colours</a:t>
            </a:r>
            <a:r>
              <a:rPr lang="en-US" dirty="0" smtClean="0"/>
              <a:t> released the music and the bats and the insects were dizzy and they started disappearing. </a:t>
            </a:r>
          </a:p>
          <a:p>
            <a:endParaRPr lang="el-GR" dirty="0"/>
          </a:p>
        </p:txBody>
      </p:sp>
      <p:pic>
        <p:nvPicPr>
          <p:cNvPr id="17410" name="Picture 2" descr="C:\Users\giorgina\Desktop\IMG_72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04664"/>
            <a:ext cx="7920880"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797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458788"/>
            <a:ext cx="4038600" cy="7316788"/>
          </a:xfrm>
        </p:spPr>
        <p:txBody>
          <a:bodyPr>
            <a:normAutofit/>
          </a:bodyPr>
          <a:lstStyle/>
          <a:p>
            <a:endParaRPr lang="en-US" dirty="0" smtClean="0"/>
          </a:p>
          <a:p>
            <a:endParaRPr lang="en-US" dirty="0"/>
          </a:p>
          <a:p>
            <a:endParaRPr lang="en-US" dirty="0" smtClean="0"/>
          </a:p>
          <a:p>
            <a:endParaRPr lang="en-US" dirty="0"/>
          </a:p>
          <a:p>
            <a:endParaRPr lang="en-US" dirty="0" smtClean="0"/>
          </a:p>
          <a:p>
            <a:r>
              <a:rPr lang="en-US" sz="3600" dirty="0" smtClean="0"/>
              <a:t>19. Suddenly the bird became a beautiful princess. She was playing the music with her harp.</a:t>
            </a:r>
          </a:p>
          <a:p>
            <a:endParaRPr lang="el-GR" dirty="0"/>
          </a:p>
        </p:txBody>
      </p:sp>
      <p:pic>
        <p:nvPicPr>
          <p:cNvPr id="18434" name="Picture 2" descr="C:\Users\giorgina\Desktop\IMG_72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764605" y="1277585"/>
            <a:ext cx="5832648" cy="4374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790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719138" y="1844675"/>
            <a:ext cx="8424862" cy="5013325"/>
          </a:xfrm>
        </p:spPr>
        <p:txBody>
          <a:bodyPr>
            <a:normAutofit fontScale="92500" lnSpcReduction="20000"/>
          </a:bodyPr>
          <a:lstStyle/>
          <a:p>
            <a:endParaRPr lang="el-GR" dirty="0" smtClean="0"/>
          </a:p>
          <a:p>
            <a:endParaRPr lang="el-GR" dirty="0"/>
          </a:p>
          <a:p>
            <a:endParaRPr lang="el-GR" dirty="0" smtClean="0"/>
          </a:p>
          <a:p>
            <a:endParaRPr lang="el-GR" dirty="0"/>
          </a:p>
          <a:p>
            <a:endParaRPr lang="el-GR" dirty="0" smtClean="0"/>
          </a:p>
          <a:p>
            <a:endParaRPr lang="el-GR" dirty="0"/>
          </a:p>
          <a:p>
            <a:r>
              <a:rPr lang="en-US" dirty="0" smtClean="0"/>
              <a:t>20. Then, everything was free. Creativity, Imagination, Help.  They made a happiness potion from all these in a magic pot. It tasted like lemon juice. They sent this magic potion like rain to earth and all values came back. </a:t>
            </a:r>
          </a:p>
          <a:p>
            <a:endParaRPr lang="el-GR" dirty="0" smtClean="0"/>
          </a:p>
          <a:p>
            <a:endParaRPr lang="el-GR" dirty="0"/>
          </a:p>
        </p:txBody>
      </p:sp>
      <p:pic>
        <p:nvPicPr>
          <p:cNvPr id="2150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348883"/>
            <a:ext cx="2738548" cy="37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descr="D:\DCIM\100CANON\IMG_728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348884"/>
            <a:ext cx="4320480" cy="3584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158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613" y="5013176"/>
            <a:ext cx="8872537"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74948"/>
            <a:ext cx="7344816"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61689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dirty="0"/>
          </a:p>
        </p:txBody>
      </p:sp>
      <p:sp>
        <p:nvSpPr>
          <p:cNvPr id="3" name="Θέση περιεχομένου 2"/>
          <p:cNvSpPr>
            <a:spLocks noGrp="1"/>
          </p:cNvSpPr>
          <p:nvPr>
            <p:ph idx="1"/>
          </p:nvPr>
        </p:nvSpPr>
        <p:spPr>
          <a:xfrm>
            <a:off x="457200" y="2276872"/>
            <a:ext cx="8229600" cy="3849291"/>
          </a:xfrm>
        </p:spPr>
        <p:txBody>
          <a:bodyPr>
            <a:normAutofit/>
          </a:bodyPr>
          <a:lstStyle/>
          <a:p>
            <a:endParaRPr lang="en-US" dirty="0" smtClean="0"/>
          </a:p>
          <a:p>
            <a:endParaRPr lang="en-US" dirty="0"/>
          </a:p>
          <a:p>
            <a:endParaRPr lang="en-US" dirty="0" smtClean="0"/>
          </a:p>
          <a:p>
            <a:endParaRPr lang="en-US" dirty="0"/>
          </a:p>
        </p:txBody>
      </p:sp>
      <p:pic>
        <p:nvPicPr>
          <p:cNvPr id="19458" name="Picture 2" descr="C:\Users\giorgina\Desktop\ΟΛΑ\2dissertation\madscripts\dixit\3-614x2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393876"/>
            <a:ext cx="8174210" cy="2928870"/>
          </a:xfrm>
          <a:prstGeom prst="rect">
            <a:avLst/>
          </a:prstGeom>
          <a:noFill/>
          <a:extLst>
            <a:ext uri="{909E8E84-426E-40DD-AFC4-6F175D3DCCD1}">
              <a14:hiddenFill xmlns:a14="http://schemas.microsoft.com/office/drawing/2010/main">
                <a:solidFill>
                  <a:srgbClr val="FFFFFF"/>
                </a:solidFill>
              </a14:hiddenFill>
            </a:ext>
          </a:extLst>
        </p:spPr>
      </p:pic>
      <p:sp>
        <p:nvSpPr>
          <p:cNvPr id="4" name="Ορθογώνιο 3"/>
          <p:cNvSpPr/>
          <p:nvPr/>
        </p:nvSpPr>
        <p:spPr>
          <a:xfrm>
            <a:off x="539553" y="1659285"/>
            <a:ext cx="8174210" cy="3834896"/>
          </a:xfrm>
          <a:prstGeom prst="rect">
            <a:avLst/>
          </a:prstGeom>
        </p:spPr>
        <p:txBody>
          <a:bodyPr wrap="square">
            <a:spAutoFit/>
          </a:bodyPr>
          <a:lstStyle/>
          <a:p>
            <a:pPr marL="342900" lvl="0" indent="-342900">
              <a:spcBef>
                <a:spcPct val="20000"/>
              </a:spcBef>
              <a:buFont typeface="Arial" panose="020B0604020202020204" pitchFamily="34" charset="0"/>
              <a:buChar char="•"/>
            </a:pPr>
            <a:endParaRPr lang="el-GR" sz="3200" dirty="0" smtClean="0">
              <a:solidFill>
                <a:prstClr val="black"/>
              </a:solidFill>
            </a:endParaRPr>
          </a:p>
          <a:p>
            <a:pPr marL="342900" lvl="0" indent="-342900">
              <a:spcBef>
                <a:spcPct val="20000"/>
              </a:spcBef>
              <a:buFont typeface="Arial" panose="020B0604020202020204" pitchFamily="34" charset="0"/>
              <a:buChar char="•"/>
            </a:pPr>
            <a:endParaRPr lang="el-GR" sz="3200" dirty="0">
              <a:solidFill>
                <a:prstClr val="black"/>
              </a:solidFill>
            </a:endParaRPr>
          </a:p>
          <a:p>
            <a:pPr marL="342900" lvl="0" indent="-342900">
              <a:spcBef>
                <a:spcPct val="20000"/>
              </a:spcBef>
              <a:buFont typeface="Arial" panose="020B0604020202020204" pitchFamily="34" charset="0"/>
              <a:buChar char="•"/>
            </a:pPr>
            <a:endParaRPr lang="el-GR" sz="3200" dirty="0" smtClean="0">
              <a:solidFill>
                <a:prstClr val="black"/>
              </a:solidFill>
            </a:endParaRPr>
          </a:p>
          <a:p>
            <a:pPr marL="342900" lvl="0" indent="-342900">
              <a:spcBef>
                <a:spcPct val="20000"/>
              </a:spcBef>
              <a:buFont typeface="Arial" panose="020B0604020202020204" pitchFamily="34" charset="0"/>
              <a:buChar char="•"/>
            </a:pPr>
            <a:r>
              <a:rPr lang="en-US" sz="3200" dirty="0" smtClean="0">
                <a:solidFill>
                  <a:prstClr val="black"/>
                </a:solidFill>
              </a:rPr>
              <a:t>21</a:t>
            </a:r>
            <a:r>
              <a:rPr lang="en-US" sz="3200" dirty="0">
                <a:solidFill>
                  <a:prstClr val="black"/>
                </a:solidFill>
              </a:rPr>
              <a:t>. Now the girl with the magic harp is a friend from the world of imagination. Sometimes the boy looks at the lemon tree outside his window. </a:t>
            </a:r>
          </a:p>
        </p:txBody>
      </p:sp>
    </p:spTree>
    <p:extLst>
      <p:ext uri="{BB962C8B-B14F-4D97-AF65-F5344CB8AC3E}">
        <p14:creationId xmlns:p14="http://schemas.microsoft.com/office/powerpoint/2010/main" val="2738266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endParaRPr lang="el-GR"/>
          </a:p>
        </p:txBody>
      </p:sp>
      <p:sp>
        <p:nvSpPr>
          <p:cNvPr id="3" name="Θέση περιεχομένου 2"/>
          <p:cNvSpPr>
            <a:spLocks noGrp="1"/>
          </p:cNvSpPr>
          <p:nvPr>
            <p:ph idx="1"/>
          </p:nvPr>
        </p:nvSpPr>
        <p:spPr/>
        <p:txBody>
          <a:bodyPr/>
          <a:lstStyle/>
          <a:p>
            <a:endParaRPr lang="el-GR" dirty="0" smtClean="0"/>
          </a:p>
          <a:p>
            <a:endParaRPr lang="el-GR" dirty="0"/>
          </a:p>
          <a:p>
            <a:endParaRPr lang="el-GR" dirty="0" smtClean="0"/>
          </a:p>
          <a:p>
            <a:endParaRPr lang="el-GR" dirty="0"/>
          </a:p>
          <a:p>
            <a:endParaRPr lang="el-GR" dirty="0" smtClean="0"/>
          </a:p>
          <a:p>
            <a:r>
              <a:rPr lang="en-US" dirty="0" smtClean="0"/>
              <a:t>22. Then, he hears the music of the harp and it reminds to him the three magic words: CREATE, IMAGINE, HELP.</a:t>
            </a:r>
          </a:p>
          <a:p>
            <a:endParaRPr lang="el-GR" dirty="0"/>
          </a:p>
        </p:txBody>
      </p:sp>
      <p:pic>
        <p:nvPicPr>
          <p:cNvPr id="20482" name="Picture 2" descr="D:\DCIM\100CANON\IMG_725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88640"/>
            <a:ext cx="8136904" cy="431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298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1600200"/>
            <a:ext cx="8229600" cy="4525963"/>
          </a:xfrm>
        </p:spPr>
        <p:txBody>
          <a:bodyPr>
            <a:normAutofit fontScale="92500" lnSpcReduction="10000"/>
          </a:bodyPr>
          <a:lstStyle/>
          <a:p>
            <a:endParaRPr lang="en-GB" dirty="0" smtClean="0"/>
          </a:p>
          <a:p>
            <a:endParaRPr lang="en-GB" dirty="0" smtClean="0"/>
          </a:p>
          <a:p>
            <a:endParaRPr lang="en-GB" dirty="0" smtClean="0"/>
          </a:p>
          <a:p>
            <a:endParaRPr lang="en-GB" dirty="0" smtClean="0"/>
          </a:p>
          <a:p>
            <a:endParaRPr lang="en-GB" dirty="0" smtClean="0"/>
          </a:p>
          <a:p>
            <a:endParaRPr lang="en-GB" dirty="0" smtClean="0"/>
          </a:p>
          <a:p>
            <a:endParaRPr lang="en-GB" dirty="0" smtClean="0"/>
          </a:p>
          <a:p>
            <a:r>
              <a:rPr lang="el-GR" dirty="0" smtClean="0"/>
              <a:t>2. </a:t>
            </a:r>
            <a:r>
              <a:rPr lang="en-US" dirty="0" smtClean="0"/>
              <a:t>Suddenly, a lightning cut the tree in two pieces and a </a:t>
            </a:r>
            <a:r>
              <a:rPr lang="en-US" dirty="0" err="1" smtClean="0"/>
              <a:t>colourful</a:t>
            </a:r>
            <a:r>
              <a:rPr lang="en-US" dirty="0" smtClean="0"/>
              <a:t> bird appeared. It looked scared. </a:t>
            </a:r>
            <a:endParaRPr lang="el-GR" dirty="0" smtClean="0"/>
          </a:p>
          <a:p>
            <a:endParaRPr lang="el-GR" dirty="0"/>
          </a:p>
        </p:txBody>
      </p:sp>
      <p:pic>
        <p:nvPicPr>
          <p:cNvPr id="2085" name="Picture 37" descr="C:\Users\giorgina\Desktop\IMG_724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95535" y="908721"/>
            <a:ext cx="4320482" cy="3456384"/>
          </a:xfrm>
          <a:prstGeom prst="rect">
            <a:avLst/>
          </a:prstGeom>
          <a:noFill/>
          <a:extLst>
            <a:ext uri="{909E8E84-426E-40DD-AFC4-6F175D3DCCD1}">
              <a14:hiddenFill xmlns:a14="http://schemas.microsoft.com/office/drawing/2010/main">
                <a:solidFill>
                  <a:srgbClr val="FFFFFF"/>
                </a:solidFill>
              </a14:hiddenFill>
            </a:ext>
          </a:extLst>
        </p:spPr>
      </p:pic>
      <p:pic>
        <p:nvPicPr>
          <p:cNvPr id="2086" name="Picture 38" descr="C:\Users\giorgina\Desktop\IMG_727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240476" y="860843"/>
            <a:ext cx="4388099" cy="3619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774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333375"/>
            <a:ext cx="4038600" cy="5864225"/>
          </a:xfrm>
        </p:spPr>
        <p:txBody>
          <a:bodyPr>
            <a:noAutofit/>
          </a:bodyPr>
          <a:lstStyle/>
          <a:p>
            <a:pPr marL="0" indent="0">
              <a:spcBef>
                <a:spcPts val="1200"/>
              </a:spcBef>
              <a:spcAft>
                <a:spcPts val="0"/>
              </a:spcAft>
              <a:buNone/>
            </a:pPr>
            <a:r>
              <a:rPr lang="el-GR" dirty="0" smtClean="0">
                <a:effectLst/>
                <a:latin typeface="Century Gothic"/>
                <a:ea typeface="Times New Roman"/>
                <a:cs typeface="Times New Roman"/>
              </a:rPr>
              <a:t>3. </a:t>
            </a:r>
            <a:r>
              <a:rPr lang="en-US" dirty="0" smtClean="0">
                <a:effectLst/>
                <a:latin typeface="Century Gothic"/>
                <a:ea typeface="Times New Roman"/>
                <a:cs typeface="Times New Roman"/>
              </a:rPr>
              <a:t>Help! my world is in danger! the bird cried. The bad wizard has stolen the </a:t>
            </a:r>
            <a:r>
              <a:rPr lang="en-US" dirty="0" err="1" smtClean="0">
                <a:effectLst/>
                <a:latin typeface="Century Gothic"/>
                <a:ea typeface="Times New Roman"/>
                <a:cs typeface="Times New Roman"/>
              </a:rPr>
              <a:t>colours</a:t>
            </a:r>
            <a:r>
              <a:rPr lang="en-US" dirty="0" smtClean="0">
                <a:effectLst/>
                <a:latin typeface="Century Gothic"/>
                <a:ea typeface="Times New Roman"/>
                <a:cs typeface="Times New Roman"/>
              </a:rPr>
              <a:t> and happiness of my land and now he wants to steal the </a:t>
            </a:r>
            <a:r>
              <a:rPr lang="en-US" dirty="0" err="1" smtClean="0">
                <a:effectLst/>
                <a:latin typeface="Century Gothic"/>
                <a:ea typeface="Times New Roman"/>
                <a:cs typeface="Times New Roman"/>
              </a:rPr>
              <a:t>colours</a:t>
            </a:r>
            <a:r>
              <a:rPr lang="en-US" dirty="0" smtClean="0">
                <a:effectLst/>
                <a:latin typeface="Century Gothic"/>
                <a:ea typeface="Times New Roman"/>
                <a:cs typeface="Times New Roman"/>
              </a:rPr>
              <a:t> and happiness of your planet Earth!</a:t>
            </a:r>
            <a:endParaRPr lang="el-GR" dirty="0">
              <a:ea typeface="Times New Roman"/>
              <a:cs typeface="Times New Roman"/>
            </a:endParaRPr>
          </a:p>
          <a:p>
            <a:endParaRPr lang="el-G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476672"/>
            <a:ext cx="4176464" cy="5541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8702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1600200"/>
            <a:ext cx="8497888" cy="4525963"/>
          </a:xfrm>
        </p:spPr>
        <p:txBody>
          <a:bodyPr>
            <a:normAutofit lnSpcReduction="10000"/>
          </a:bodyPr>
          <a:lstStyle/>
          <a:p>
            <a:endParaRPr lang="en-US" dirty="0" smtClean="0"/>
          </a:p>
          <a:p>
            <a:endParaRPr lang="en-US" dirty="0"/>
          </a:p>
          <a:p>
            <a:endParaRPr lang="en-US" dirty="0" smtClean="0"/>
          </a:p>
          <a:p>
            <a:endParaRPr lang="en-US" sz="2400" dirty="0" smtClean="0"/>
          </a:p>
          <a:p>
            <a:endParaRPr lang="en-US" sz="2400" dirty="0"/>
          </a:p>
          <a:p>
            <a:endParaRPr lang="en-US" sz="2400" dirty="0" smtClean="0"/>
          </a:p>
          <a:p>
            <a:pPr marL="0" indent="0">
              <a:buNone/>
            </a:pPr>
            <a:r>
              <a:rPr lang="en-US" sz="2400" dirty="0" smtClean="0"/>
              <a:t> 4. The boy opened the window and said:</a:t>
            </a:r>
          </a:p>
          <a:p>
            <a:pPr marL="0" indent="0">
              <a:buNone/>
            </a:pPr>
            <a:r>
              <a:rPr lang="en-US" sz="2400" dirty="0" smtClean="0"/>
              <a:t> -How can I help? </a:t>
            </a:r>
          </a:p>
          <a:p>
            <a:pPr marL="0" indent="0">
              <a:buNone/>
            </a:pPr>
            <a:r>
              <a:rPr lang="en-US" sz="2400" dirty="0" smtClean="0"/>
              <a:t>  -Just follow me! said the bird and opened a big gate over the    tree. The boy took the magic sword and followed the bird.</a:t>
            </a:r>
          </a:p>
          <a:p>
            <a:endParaRPr lang="el-GR" dirty="0"/>
          </a:p>
        </p:txBody>
      </p:sp>
      <p:pic>
        <p:nvPicPr>
          <p:cNvPr id="4098" name="Picture 2" descr="C:\Users\giorgina\Desktop\IMG_729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404664"/>
            <a:ext cx="7200799" cy="3927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952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476250"/>
            <a:ext cx="4105275" cy="6022975"/>
          </a:xfrm>
        </p:spPr>
        <p:txBody>
          <a:bodyPr>
            <a:normAutofit fontScale="47500" lnSpcReduction="20000"/>
          </a:bodyPr>
          <a:lstStyle/>
          <a:p>
            <a:endParaRPr lang="en-US" dirty="0" smtClean="0"/>
          </a:p>
          <a:p>
            <a:endParaRPr lang="en-US" dirty="0"/>
          </a:p>
          <a:p>
            <a:endParaRPr lang="en-US" dirty="0" smtClean="0"/>
          </a:p>
          <a:p>
            <a:pPr marL="0" indent="0">
              <a:buNone/>
            </a:pPr>
            <a:r>
              <a:rPr lang="en-US" sz="6700" dirty="0" smtClean="0"/>
              <a:t>5. Everything was black. The animals and the people were sad. It was raining. Even the rain drops were black. The rainbow had no </a:t>
            </a:r>
            <a:r>
              <a:rPr lang="en-US" sz="6700" dirty="0" err="1" smtClean="0"/>
              <a:t>colours</a:t>
            </a:r>
            <a:r>
              <a:rPr lang="en-US" sz="6700" dirty="0" smtClean="0"/>
              <a:t>. There was no communication, no technology, no sciences, no music, no love, no culture, no dance, no feelings, no friendship, no future… </a:t>
            </a:r>
            <a:endParaRPr lang="el-GR" sz="6700" dirty="0"/>
          </a:p>
        </p:txBody>
      </p:sp>
      <p:pic>
        <p:nvPicPr>
          <p:cNvPr id="6146" name="Picture 2" descr="C:\Users\giorgina\Desktop\IMG_728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576735" y="1471937"/>
            <a:ext cx="6022975" cy="403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044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3068638"/>
            <a:ext cx="8229600" cy="3057525"/>
          </a:xfrm>
        </p:spPr>
        <p:txBody>
          <a:bodyPr>
            <a:normAutofit fontScale="85000" lnSpcReduction="20000"/>
          </a:bodyPr>
          <a:lstStyle/>
          <a:p>
            <a:endParaRPr lang="en-US" dirty="0" smtClean="0"/>
          </a:p>
          <a:p>
            <a:endParaRPr lang="en-US" dirty="0"/>
          </a:p>
          <a:p>
            <a:endParaRPr lang="en-US" dirty="0" smtClean="0"/>
          </a:p>
          <a:p>
            <a:r>
              <a:rPr lang="en-US" dirty="0" smtClean="0"/>
              <a:t>6. -The bad wizard is responsible for this. He created a huge machine, with function like vacuum, that sucked the </a:t>
            </a:r>
            <a:r>
              <a:rPr lang="en-US" dirty="0" err="1" smtClean="0"/>
              <a:t>colours</a:t>
            </a:r>
            <a:r>
              <a:rPr lang="en-US" dirty="0" smtClean="0"/>
              <a:t>, the music, everything that brings happiness. He became evil when he was 5 years old. He was a strange boy. </a:t>
            </a:r>
            <a:endParaRPr lang="el-GR" dirty="0"/>
          </a:p>
        </p:txBody>
      </p:sp>
      <p:pic>
        <p:nvPicPr>
          <p:cNvPr id="7170" name="Picture 2" descr="C:\Users\giorgina\Desktop\IMG_727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404664"/>
            <a:ext cx="7776864" cy="374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047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4294967295"/>
          </p:nvPr>
        </p:nvSpPr>
        <p:spPr>
          <a:xfrm>
            <a:off x="0" y="1600200"/>
            <a:ext cx="8064500" cy="4852988"/>
          </a:xfrm>
        </p:spPr>
        <p:txBody>
          <a:bodyPr>
            <a:normAutofit fontScale="85000" lnSpcReduction="2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r>
              <a:rPr lang="en-US" dirty="0" smtClean="0"/>
              <a:t> 7. Nobody liked him and his classmates avoided him. He was a beggar with no parents. That’s why he was unhappy and he wanted the world to be unhappy. He sent the evil daemons to enter the earth through the gate and destroy the Earth, too.</a:t>
            </a:r>
            <a:endParaRPr lang="el-GR" dirty="0"/>
          </a:p>
        </p:txBody>
      </p:sp>
      <p:pic>
        <p:nvPicPr>
          <p:cNvPr id="8194" name="Picture 2" descr="C:\Users\giorgina\Desktop\IMG_727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16632"/>
            <a:ext cx="8064896" cy="3919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8644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half" idx="4294967295"/>
          </p:nvPr>
        </p:nvSpPr>
        <p:spPr>
          <a:xfrm>
            <a:off x="0" y="-1395413"/>
            <a:ext cx="4392613" cy="7521576"/>
          </a:xfrm>
        </p:spPr>
        <p:txBody>
          <a:bodyPr>
            <a:normAutofit fontScale="92500" lnSpcReduction="20000"/>
          </a:bodyPr>
          <a:lstStyle/>
          <a:p>
            <a:endParaRPr lang="en-US" dirty="0" smtClean="0"/>
          </a:p>
          <a:p>
            <a:endParaRPr lang="en-US" dirty="0"/>
          </a:p>
          <a:p>
            <a:endParaRPr lang="en-US" dirty="0" smtClean="0"/>
          </a:p>
          <a:p>
            <a:endParaRPr lang="en-US" dirty="0"/>
          </a:p>
          <a:p>
            <a:endParaRPr lang="en-US" dirty="0" smtClean="0"/>
          </a:p>
          <a:p>
            <a:pPr marL="0" indent="0">
              <a:buNone/>
            </a:pPr>
            <a:r>
              <a:rPr lang="en-US" dirty="0" smtClean="0"/>
              <a:t>8. The boy was wondering what he could do. Then, the bird said:</a:t>
            </a:r>
          </a:p>
          <a:p>
            <a:pPr marL="0" indent="0">
              <a:buNone/>
            </a:pPr>
            <a:r>
              <a:rPr lang="en-US" dirty="0" smtClean="0"/>
              <a:t>9. -The solution is on the magic sword! You can beat the bad wizard with this! But you must say three magic words to make it powerful! First, you must pass 3 trials to collect the three magic words. You have to:</a:t>
            </a:r>
          </a:p>
          <a:p>
            <a:endParaRPr lang="el-GR" dirty="0"/>
          </a:p>
        </p:txBody>
      </p:sp>
      <p:pic>
        <p:nvPicPr>
          <p:cNvPr id="9218" name="Picture 2" descr="C:\Users\giorgina\Desktop\IMG_726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769579"/>
            <a:ext cx="4193869" cy="5251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7074626"/>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148</TotalTime>
  <Words>803</Words>
  <Application>Microsoft Office PowerPoint</Application>
  <PresentationFormat>Προβολή στην οθόνη (4:3)</PresentationFormat>
  <Paragraphs>123</Paragraphs>
  <Slides>21</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21</vt:i4>
      </vt:variant>
    </vt:vector>
  </HeadingPairs>
  <TitlesOfParts>
    <vt:vector size="22" baseType="lpstr">
      <vt:lpstr>Θέμα του Office</vt:lpstr>
      <vt:lpstr>Behind the lemon tree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Company>ΕΠΠtools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Behind the lemon tree  by the students of F1 25th Primary School of Thessaloniki</dc:title>
  <dc:creator>Georgia Makrogiorgou</dc:creator>
  <cp:lastModifiedBy>Georgia Makrogiorgou</cp:lastModifiedBy>
  <cp:revision>14</cp:revision>
  <dcterms:created xsi:type="dcterms:W3CDTF">2016-04-04T15:46:25Z</dcterms:created>
  <dcterms:modified xsi:type="dcterms:W3CDTF">2016-04-04T18:15:06Z</dcterms:modified>
</cp:coreProperties>
</file>